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7" r:id="rId38"/>
    <p:sldId id="292" r:id="rId39"/>
    <p:sldId id="293" r:id="rId40"/>
    <p:sldId id="294" r:id="rId41"/>
    <p:sldId id="295" r:id="rId42"/>
    <p:sldId id="296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2" d="100"/>
          <a:sy n="42" d="100"/>
        </p:scale>
        <p:origin x="78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E150300-B5FF-444A-89D2-1ADF2949CB08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2045D94-13E2-4F82-A070-556EAC5156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051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0300-B5FF-444A-89D2-1ADF2949CB08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5D94-13E2-4F82-A070-556EAC5156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818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0300-B5FF-444A-89D2-1ADF2949CB08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5D94-13E2-4F82-A070-556EAC5156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531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0300-B5FF-444A-89D2-1ADF2949CB08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5D94-13E2-4F82-A070-556EAC5156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3125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E150300-B5FF-444A-89D2-1ADF2949CB08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2045D94-13E2-4F82-A070-556EAC5156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447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0300-B5FF-444A-89D2-1ADF2949CB08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5D94-13E2-4F82-A070-556EAC5156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086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0300-B5FF-444A-89D2-1ADF2949CB08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5D94-13E2-4F82-A070-556EAC5156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649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0300-B5FF-444A-89D2-1ADF2949CB08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5D94-13E2-4F82-A070-556EAC5156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9161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0300-B5FF-444A-89D2-1ADF2949CB08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45D94-13E2-4F82-A070-556EAC5156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4802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0300-B5FF-444A-89D2-1ADF2949CB08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2045D94-13E2-4F82-A070-556EAC51567A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5722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1E150300-B5FF-444A-89D2-1ADF2949CB08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2045D94-13E2-4F82-A070-556EAC51567A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16813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E150300-B5FF-444A-89D2-1ADF2949CB08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2045D94-13E2-4F82-A070-556EAC5156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17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Placement management</a:t>
            </a:r>
          </a:p>
        </p:txBody>
      </p:sp>
    </p:spTree>
    <p:extLst>
      <p:ext uri="{BB962C8B-B14F-4D97-AF65-F5344CB8AC3E}">
        <p14:creationId xmlns:p14="http://schemas.microsoft.com/office/powerpoint/2010/main" val="2221833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6081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F2C69D-69A5-4C74-81AE-9585FCAEEA90}"/>
              </a:ext>
            </a:extLst>
          </p:cNvPr>
          <p:cNvSpPr/>
          <p:nvPr/>
        </p:nvSpPr>
        <p:spPr>
          <a:xfrm>
            <a:off x="10163667" y="4396033"/>
            <a:ext cx="809134" cy="279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F3B526-70BC-4B4E-A45F-1D727C318381}"/>
              </a:ext>
            </a:extLst>
          </p:cNvPr>
          <p:cNvSpPr/>
          <p:nvPr/>
        </p:nvSpPr>
        <p:spPr>
          <a:xfrm>
            <a:off x="10163666" y="3896412"/>
            <a:ext cx="1629265" cy="2136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60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7"/>
            <a:ext cx="12192000" cy="68580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DF86E8-8549-4221-9CFE-9AE303EF79CE}"/>
              </a:ext>
            </a:extLst>
          </p:cNvPr>
          <p:cNvSpPr/>
          <p:nvPr/>
        </p:nvSpPr>
        <p:spPr>
          <a:xfrm>
            <a:off x="10144813" y="4377179"/>
            <a:ext cx="809134" cy="279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36EE59-1593-4307-ACC2-88300CCBB83C}"/>
              </a:ext>
            </a:extLst>
          </p:cNvPr>
          <p:cNvSpPr/>
          <p:nvPr/>
        </p:nvSpPr>
        <p:spPr>
          <a:xfrm>
            <a:off x="10144813" y="3896412"/>
            <a:ext cx="1638692" cy="279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42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CAD91B-FBB7-4768-9C61-D57C7CB4FA30}"/>
              </a:ext>
            </a:extLst>
          </p:cNvPr>
          <p:cNvSpPr/>
          <p:nvPr/>
        </p:nvSpPr>
        <p:spPr>
          <a:xfrm>
            <a:off x="10144813" y="4377179"/>
            <a:ext cx="809134" cy="279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BA07E-1BD1-4F52-81C7-F5D2218922E8}"/>
              </a:ext>
            </a:extLst>
          </p:cNvPr>
          <p:cNvSpPr/>
          <p:nvPr/>
        </p:nvSpPr>
        <p:spPr>
          <a:xfrm>
            <a:off x="10144813" y="3896412"/>
            <a:ext cx="1638692" cy="279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2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735650"/>
          </a:xfrm>
        </p:spPr>
      </p:pic>
    </p:spTree>
    <p:extLst>
      <p:ext uri="{BB962C8B-B14F-4D97-AF65-F5344CB8AC3E}">
        <p14:creationId xmlns:p14="http://schemas.microsoft.com/office/powerpoint/2010/main" val="1575044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55" y="0"/>
            <a:ext cx="12198055" cy="68580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99A6F3-E60C-4EA2-9473-48842807CDA9}"/>
              </a:ext>
            </a:extLst>
          </p:cNvPr>
          <p:cNvSpPr/>
          <p:nvPr/>
        </p:nvSpPr>
        <p:spPr>
          <a:xfrm>
            <a:off x="9164426" y="4156433"/>
            <a:ext cx="809134" cy="279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EC49EE-8C95-4F63-B72E-63F9ABB1ED66}"/>
              </a:ext>
            </a:extLst>
          </p:cNvPr>
          <p:cNvSpPr/>
          <p:nvPr/>
        </p:nvSpPr>
        <p:spPr>
          <a:xfrm>
            <a:off x="9164426" y="3509913"/>
            <a:ext cx="1638692" cy="279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5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42DA7C-8B82-4BEA-9D60-CFEA64D34C7C}"/>
              </a:ext>
            </a:extLst>
          </p:cNvPr>
          <p:cNvSpPr/>
          <p:nvPr/>
        </p:nvSpPr>
        <p:spPr>
          <a:xfrm>
            <a:off x="9154999" y="4188643"/>
            <a:ext cx="809134" cy="279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10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27219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70636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01660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204149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0964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70029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761408"/>
          </a:xfrm>
        </p:spPr>
      </p:pic>
    </p:spTree>
    <p:extLst>
      <p:ext uri="{BB962C8B-B14F-4D97-AF65-F5344CB8AC3E}">
        <p14:creationId xmlns:p14="http://schemas.microsoft.com/office/powerpoint/2010/main" val="3706876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52311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015828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253149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B96215-BD34-420A-A636-C9C29AF9ED23}"/>
              </a:ext>
            </a:extLst>
          </p:cNvPr>
          <p:cNvSpPr/>
          <p:nvPr/>
        </p:nvSpPr>
        <p:spPr>
          <a:xfrm>
            <a:off x="5630944" y="2234154"/>
            <a:ext cx="1063657" cy="2089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81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67AB7B-8F85-42EB-A0E3-DF4E38C94A91}"/>
              </a:ext>
            </a:extLst>
          </p:cNvPr>
          <p:cNvSpPr/>
          <p:nvPr/>
        </p:nvSpPr>
        <p:spPr>
          <a:xfrm>
            <a:off x="9711179" y="4843808"/>
            <a:ext cx="1063657" cy="2089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C1DF3E-8905-4E08-AF9F-DF743A14C1A1}"/>
              </a:ext>
            </a:extLst>
          </p:cNvPr>
          <p:cNvSpPr/>
          <p:nvPr/>
        </p:nvSpPr>
        <p:spPr>
          <a:xfrm>
            <a:off x="9711180" y="4363040"/>
            <a:ext cx="1638692" cy="279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FD77DC-488C-41EB-96B1-6A5ABB8D8B42}"/>
              </a:ext>
            </a:extLst>
          </p:cNvPr>
          <p:cNvSpPr/>
          <p:nvPr/>
        </p:nvSpPr>
        <p:spPr>
          <a:xfrm>
            <a:off x="5630944" y="2234154"/>
            <a:ext cx="1063657" cy="2089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12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49900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2518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41275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91783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32008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29162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5298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0286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19366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95601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4202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38337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73426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75115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75351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13118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30558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754300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2E2FC2-A294-4555-9B71-9C3C38C2CB23}"/>
              </a:ext>
            </a:extLst>
          </p:cNvPr>
          <p:cNvSpPr/>
          <p:nvPr/>
        </p:nvSpPr>
        <p:spPr>
          <a:xfrm>
            <a:off x="3770721" y="2350416"/>
            <a:ext cx="1800521" cy="6473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25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25826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67214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17764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B1D992-369E-40CC-9C7C-50D2487CADB4}"/>
              </a:ext>
            </a:extLst>
          </p:cNvPr>
          <p:cNvSpPr/>
          <p:nvPr/>
        </p:nvSpPr>
        <p:spPr>
          <a:xfrm>
            <a:off x="4949074" y="3275814"/>
            <a:ext cx="1282046" cy="3063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14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17865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1716537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C3BE30-3232-4664-94A5-54C482671D01}"/>
              </a:ext>
            </a:extLst>
          </p:cNvPr>
          <p:cNvSpPr/>
          <p:nvPr/>
        </p:nvSpPr>
        <p:spPr>
          <a:xfrm>
            <a:off x="5062193" y="2180732"/>
            <a:ext cx="1923068" cy="13715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3DD3B0-662B-43FD-B9C4-8A43408E679D}"/>
              </a:ext>
            </a:extLst>
          </p:cNvPr>
          <p:cNvSpPr/>
          <p:nvPr/>
        </p:nvSpPr>
        <p:spPr>
          <a:xfrm>
            <a:off x="2641075" y="2180732"/>
            <a:ext cx="535757" cy="13715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811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50649D-D840-4C17-A1BB-AD32A160896B}"/>
              </a:ext>
            </a:extLst>
          </p:cNvPr>
          <p:cNvSpPr/>
          <p:nvPr/>
        </p:nvSpPr>
        <p:spPr>
          <a:xfrm>
            <a:off x="5797484" y="2284427"/>
            <a:ext cx="744718" cy="2004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22D2F0-14CF-48EB-B632-8B57BED9AB79}"/>
              </a:ext>
            </a:extLst>
          </p:cNvPr>
          <p:cNvSpPr/>
          <p:nvPr/>
        </p:nvSpPr>
        <p:spPr>
          <a:xfrm>
            <a:off x="6542202" y="2284427"/>
            <a:ext cx="1197205" cy="4760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19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2B1FFA-48ED-4311-806C-23502C516F53}"/>
              </a:ext>
            </a:extLst>
          </p:cNvPr>
          <p:cNvSpPr/>
          <p:nvPr/>
        </p:nvSpPr>
        <p:spPr>
          <a:xfrm>
            <a:off x="10201374" y="4952214"/>
            <a:ext cx="809134" cy="279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C125BF-618B-4DBC-AAE8-63D941C4940A}"/>
              </a:ext>
            </a:extLst>
          </p:cNvPr>
          <p:cNvSpPr/>
          <p:nvPr/>
        </p:nvSpPr>
        <p:spPr>
          <a:xfrm>
            <a:off x="10201374" y="4444738"/>
            <a:ext cx="1619838" cy="279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08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40307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48A006-AF3A-4F03-AFB4-EE3C3CAC0099}"/>
              </a:ext>
            </a:extLst>
          </p:cNvPr>
          <p:cNvSpPr/>
          <p:nvPr/>
        </p:nvSpPr>
        <p:spPr>
          <a:xfrm>
            <a:off x="10220227" y="4367752"/>
            <a:ext cx="809134" cy="279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908C4B-954A-42D4-9A35-99A5DE67042A}"/>
              </a:ext>
            </a:extLst>
          </p:cNvPr>
          <p:cNvSpPr/>
          <p:nvPr/>
        </p:nvSpPr>
        <p:spPr>
          <a:xfrm>
            <a:off x="10220226" y="3877559"/>
            <a:ext cx="1648119" cy="2042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22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699655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85</TotalTime>
  <Words>2</Words>
  <Application>Microsoft Office PowerPoint</Application>
  <PresentationFormat>Widescreen</PresentationFormat>
  <Paragraphs>1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Century Gothic</vt:lpstr>
      <vt:lpstr>Garamond</vt:lpstr>
      <vt:lpstr>Savon</vt:lpstr>
      <vt:lpstr>Placement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Placement management</dc:title>
  <dc:creator>Lahari Duvvuri</dc:creator>
  <cp:lastModifiedBy>Lakshmi Lahari, Duvvuri (US - Hyderabad)</cp:lastModifiedBy>
  <cp:revision>16</cp:revision>
  <dcterms:created xsi:type="dcterms:W3CDTF">2015-09-14T03:38:18Z</dcterms:created>
  <dcterms:modified xsi:type="dcterms:W3CDTF">2019-06-11T05:57:38Z</dcterms:modified>
</cp:coreProperties>
</file>